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inobu tanaka" initials="at" lastIdx="3" clrIdx="0">
    <p:extLst>
      <p:ext uri="{19B8F6BF-5375-455C-9EA6-DF929625EA0E}">
        <p15:presenceInfo xmlns:p15="http://schemas.microsoft.com/office/powerpoint/2012/main" userId="324f906be8a2757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13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20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56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78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6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93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31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15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83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19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5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7DAB-A755-4151-BE31-FE68CC811CF1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B32D-3BD5-4C54-841B-54D922066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43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977" y="4807022"/>
            <a:ext cx="2903095" cy="2050978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6784089" y="4932785"/>
            <a:ext cx="5426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受付時間</a:t>
            </a:r>
            <a:r>
              <a:rPr kumimoji="1" lang="en-US" altLang="ja-JP" sz="2800" b="1" dirty="0" smtClean="0"/>
              <a:t>10</a:t>
            </a:r>
            <a:r>
              <a:rPr kumimoji="1" lang="ja-JP" altLang="en-US" sz="2800" b="1" dirty="0" smtClean="0"/>
              <a:t>：</a:t>
            </a:r>
            <a:r>
              <a:rPr kumimoji="1" lang="en-US" altLang="ja-JP" sz="2800" b="1" dirty="0" smtClean="0"/>
              <a:t>00</a:t>
            </a:r>
            <a:r>
              <a:rPr kumimoji="1" lang="ja-JP" altLang="en-US" sz="2800" b="1" dirty="0" smtClean="0"/>
              <a:t>～</a:t>
            </a:r>
            <a:r>
              <a:rPr kumimoji="1" lang="en-US" altLang="ja-JP" sz="2800" b="1" dirty="0" smtClean="0"/>
              <a:t>20</a:t>
            </a:r>
            <a:r>
              <a:rPr kumimoji="1" lang="ja-JP" altLang="en-US" sz="2800" b="1" dirty="0" smtClean="0"/>
              <a:t>：</a:t>
            </a:r>
            <a:r>
              <a:rPr kumimoji="1" lang="en-US" altLang="ja-JP" sz="2800" b="1" dirty="0" smtClean="0"/>
              <a:t>00</a:t>
            </a:r>
            <a:r>
              <a:rPr kumimoji="1" lang="ja-JP" altLang="en-US" sz="2800" b="1" dirty="0" smtClean="0"/>
              <a:t>　不定休</a:t>
            </a:r>
            <a:endParaRPr kumimoji="1" lang="en-US" altLang="ja-JP" sz="2800" b="1" dirty="0" smtClean="0"/>
          </a:p>
          <a:p>
            <a:pPr algn="ctr"/>
            <a:r>
              <a:rPr lang="ja-JP" altLang="en-US" sz="2800" b="1" dirty="0" smtClean="0"/>
              <a:t>🅿完備</a:t>
            </a:r>
            <a:r>
              <a:rPr lang="en-US" altLang="ja-JP" sz="2800" b="1" dirty="0" smtClean="0"/>
              <a:t>(</a:t>
            </a:r>
            <a:r>
              <a:rPr lang="ja-JP" altLang="en-US" sz="2800" b="1" dirty="0" smtClean="0"/>
              <a:t>事前予約</a:t>
            </a:r>
            <a:r>
              <a:rPr lang="en-US" altLang="ja-JP" sz="2800" b="1" dirty="0" smtClean="0"/>
              <a:t>)</a:t>
            </a:r>
            <a:endParaRPr lang="en-US" altLang="ja-JP" sz="2800" b="1" dirty="0"/>
          </a:p>
          <a:p>
            <a:r>
              <a:rPr kumimoji="1" lang="en-US" altLang="ja-JP" sz="7200" b="1" dirty="0" smtClean="0">
                <a:ln w="158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077-563-8896</a:t>
            </a:r>
            <a:endParaRPr kumimoji="1" lang="ja-JP" altLang="en-US" sz="7200" b="1" dirty="0">
              <a:ln w="158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1" y="-4409"/>
            <a:ext cx="2609418" cy="195706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122" y="0"/>
            <a:ext cx="2156722" cy="267496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5046"/>
            <a:ext cx="2280940" cy="3932954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869" y="4807022"/>
            <a:ext cx="1670711" cy="205097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729" y="0"/>
            <a:ext cx="2417271" cy="267496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075265" y="3597013"/>
            <a:ext cx="66009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n w="28575">
                  <a:noFill/>
                </a:ln>
              </a:rPr>
              <a:t>経験を持つ</a:t>
            </a:r>
            <a:r>
              <a:rPr lang="ja-JP" altLang="en-US" sz="3200" b="1" u="sng" dirty="0" smtClean="0">
                <a:ln w="28575">
                  <a:noFill/>
                </a:ln>
              </a:rPr>
              <a:t>秘密の施術</a:t>
            </a:r>
            <a:r>
              <a:rPr lang="ja-JP" altLang="en-US" sz="3200" b="1" dirty="0" smtClean="0">
                <a:ln w="28575">
                  <a:noFill/>
                </a:ln>
              </a:rPr>
              <a:t>を受けたい人</a:t>
            </a:r>
            <a:endParaRPr kumimoji="1" lang="ja-JP" altLang="en-US" sz="1000" b="1" dirty="0">
              <a:ln w="28575">
                <a:noFill/>
              </a:ln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6549" y="1487982"/>
            <a:ext cx="2852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/>
              <a:t>もし</a:t>
            </a:r>
            <a:r>
              <a:rPr kumimoji="1" lang="ja-JP" altLang="en-US" sz="3200" b="1" dirty="0" smtClean="0"/>
              <a:t>あなたが</a:t>
            </a:r>
            <a:endParaRPr kumimoji="1" lang="ja-JP" altLang="en-US" sz="32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29449" y="2934978"/>
            <a:ext cx="2692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でお困りなら</a:t>
            </a:r>
            <a:endParaRPr kumimoji="1" lang="ja-JP" altLang="en-US" sz="32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66105" y="2848670"/>
            <a:ext cx="6028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施術実績</a:t>
            </a:r>
            <a:r>
              <a:rPr kumimoji="1" lang="en-US" altLang="ja-JP" sz="4800" b="1" dirty="0" smtClean="0">
                <a:solidFill>
                  <a:srgbClr val="FF0000"/>
                </a:solidFill>
              </a:rPr>
              <a:t>25000</a:t>
            </a:r>
            <a:r>
              <a:rPr kumimoji="1" lang="ja-JP" altLang="en-US" sz="4800" dirty="0" smtClean="0"/>
              <a:t>人以上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84089" y="4089593"/>
            <a:ext cx="5127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u="sng" dirty="0" smtClean="0"/>
              <a:t>他にいませんか？</a:t>
            </a:r>
            <a:endParaRPr kumimoji="1" lang="ja-JP" altLang="en-US" sz="4800" b="1" u="sng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539" y="0"/>
            <a:ext cx="1499583" cy="195706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94367" y="2049611"/>
            <a:ext cx="54305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sz="6000" b="1" dirty="0" smtClean="0">
                <a:solidFill>
                  <a:srgbClr val="FF0000"/>
                </a:solidFill>
              </a:rPr>
              <a:t>腰痛</a:t>
            </a:r>
            <a:r>
              <a:rPr kumimoji="1" lang="en-US" altLang="ja-JP" sz="6000" b="1" dirty="0" smtClean="0">
                <a:solidFill>
                  <a:srgbClr val="FF0000"/>
                </a:solidFill>
              </a:rPr>
              <a:t>】</a:t>
            </a:r>
            <a:r>
              <a:rPr kumimoji="1" lang="ja-JP" altLang="en-US" sz="6000" b="1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6000" b="1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sz="6000" b="1" dirty="0" smtClean="0">
                <a:solidFill>
                  <a:srgbClr val="FF0000"/>
                </a:solidFill>
              </a:rPr>
              <a:t>膝痛</a:t>
            </a:r>
            <a:r>
              <a:rPr kumimoji="1" lang="en-US" altLang="ja-JP" sz="6000" b="1" dirty="0" smtClean="0">
                <a:solidFill>
                  <a:srgbClr val="FF0000"/>
                </a:solidFill>
              </a:rPr>
              <a:t>】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2" y="183502"/>
            <a:ext cx="3329960" cy="112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37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「トイレ移乗」の定義</dc:title>
  <dc:creator>akinobu tanaka</dc:creator>
  <cp:lastModifiedBy>tanaka akinobu</cp:lastModifiedBy>
  <cp:revision>33</cp:revision>
  <dcterms:created xsi:type="dcterms:W3CDTF">2015-09-21T16:01:07Z</dcterms:created>
  <dcterms:modified xsi:type="dcterms:W3CDTF">2019-02-25T03:58:46Z</dcterms:modified>
</cp:coreProperties>
</file>